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385675" cy="7429500"/>
  <p:notesSz cx="7010400" cy="114903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0">
          <p15:clr>
            <a:srgbClr val="A4A3A4"/>
          </p15:clr>
        </p15:guide>
        <p15:guide id="2" pos="39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620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005" autoAdjust="0"/>
  </p:normalViewPr>
  <p:slideViewPr>
    <p:cSldViewPr snapToGrid="0">
      <p:cViewPr varScale="1">
        <p:scale>
          <a:sx n="78" d="100"/>
          <a:sy n="78" d="100"/>
        </p:scale>
        <p:origin x="1253" y="48"/>
      </p:cViewPr>
      <p:guideLst>
        <p:guide orient="horz" pos="2340"/>
        <p:guide pos="39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-2082" y="-102"/>
      </p:cViewPr>
      <p:guideLst>
        <p:guide orient="horz" pos="3620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571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117" tIns="54059" rIns="108117" bIns="54059" numCol="1" anchor="t" anchorCtr="0" compatLnSpc="1">
            <a:prstTxWarp prst="textNoShape">
              <a:avLst/>
            </a:prstTxWarp>
          </a:bodyPr>
          <a:lstStyle>
            <a:lvl1pPr defTabSz="107950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571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117" tIns="54059" rIns="108117" bIns="54059" numCol="1" anchor="t" anchorCtr="0" compatLnSpc="1">
            <a:prstTxWarp prst="textNoShape">
              <a:avLst/>
            </a:prstTxWarp>
          </a:bodyPr>
          <a:lstStyle>
            <a:lvl1pPr algn="r" defTabSz="107950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943384"/>
            <a:ext cx="3037840" cy="57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117" tIns="54059" rIns="108117" bIns="54059" numCol="1" anchor="b" anchorCtr="0" compatLnSpc="1">
            <a:prstTxWarp prst="textNoShape">
              <a:avLst/>
            </a:prstTxWarp>
          </a:bodyPr>
          <a:lstStyle>
            <a:lvl1pPr defTabSz="107950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10943384"/>
            <a:ext cx="3037840" cy="57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117" tIns="54059" rIns="108117" bIns="54059" numCol="1" anchor="b" anchorCtr="0" compatLnSpc="1">
            <a:prstTxWarp prst="textNoShape">
              <a:avLst/>
            </a:prstTxWarp>
          </a:bodyPr>
          <a:lstStyle>
            <a:lvl1pPr algn="r" defTabSz="1079500">
              <a:defRPr sz="1400"/>
            </a:lvl1pPr>
          </a:lstStyle>
          <a:p>
            <a:fld id="{F53C6DF6-8C09-4C1A-A9DD-E37B1408893D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1618749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57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57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85725" y="862013"/>
            <a:ext cx="7181850" cy="4308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5457298"/>
            <a:ext cx="5608320" cy="517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913082"/>
            <a:ext cx="3037840" cy="57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10913082"/>
            <a:ext cx="3037840" cy="57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2ED4BC16-300F-4F3D-905C-5624648D9CFB}" type="slidenum">
              <a:rPr lang="es-ES" altLang="es-MX"/>
              <a:pPr/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4126961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689D98-00BE-408A-9117-29C33694E22B}" type="slidenum">
              <a:rPr lang="es-ES" altLang="es-MX" sz="1200">
                <a:latin typeface="Times New Roman" panose="02020603050405020304" pitchFamily="18" charset="0"/>
              </a:rPr>
              <a:pPr/>
              <a:t>1</a:t>
            </a:fld>
            <a:endParaRPr lang="es-ES" altLang="es-MX" sz="1200">
              <a:latin typeface="Times New Roman" panose="02020603050405020304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MX" smtClean="0"/>
          </a:p>
        </p:txBody>
      </p:sp>
    </p:spTree>
    <p:extLst>
      <p:ext uri="{BB962C8B-B14F-4D97-AF65-F5344CB8AC3E}">
        <p14:creationId xmlns:p14="http://schemas.microsoft.com/office/powerpoint/2010/main" val="2850079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2338" y="2308225"/>
            <a:ext cx="10461625" cy="15922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46263" y="4210050"/>
            <a:ext cx="8613775" cy="1898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815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0" y="1733550"/>
            <a:ext cx="11074400" cy="49037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8941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921750" y="296863"/>
            <a:ext cx="2768600" cy="634047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0" y="296863"/>
            <a:ext cx="8153400" cy="63404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6694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5950" y="1733550"/>
            <a:ext cx="11074400" cy="49037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028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550" y="4773613"/>
            <a:ext cx="10461625" cy="14763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71550" y="3149600"/>
            <a:ext cx="10461625" cy="16240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530408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5950" y="1733550"/>
            <a:ext cx="5461000" cy="4903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29350" y="1733550"/>
            <a:ext cx="5461000" cy="4903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832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5950" y="1663700"/>
            <a:ext cx="5437188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5950" y="2355850"/>
            <a:ext cx="5437188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251575" y="1663700"/>
            <a:ext cx="5438775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251575" y="2355850"/>
            <a:ext cx="5438775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7326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972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3016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5275"/>
            <a:ext cx="4048125" cy="1258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11713" y="295275"/>
            <a:ext cx="6878637" cy="63420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15950" y="1554163"/>
            <a:ext cx="4048125" cy="508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484353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413" y="5200650"/>
            <a:ext cx="7385050" cy="61436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11413" y="663575"/>
            <a:ext cx="7385050" cy="445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11413" y="5815013"/>
            <a:ext cx="7385050" cy="871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14996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0"/>
          <p:cNvSpPr txBox="1">
            <a:spLocks noChangeArrowheads="1"/>
          </p:cNvSpPr>
          <p:nvPr/>
        </p:nvSpPr>
        <p:spPr bwMode="auto">
          <a:xfrm>
            <a:off x="10960100" y="86106"/>
            <a:ext cx="1236663" cy="23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s-ES_tradnl" sz="900" b="1" dirty="0" smtClean="0"/>
              <a:t>SINBA-SIS-11-P</a:t>
            </a:r>
          </a:p>
        </p:txBody>
      </p:sp>
      <p:sp>
        <p:nvSpPr>
          <p:cNvPr id="1027" name="Line 21"/>
          <p:cNvSpPr>
            <a:spLocks noChangeShapeType="1"/>
          </p:cNvSpPr>
          <p:nvPr/>
        </p:nvSpPr>
        <p:spPr bwMode="auto">
          <a:xfrm flipH="1" flipV="1">
            <a:off x="212573" y="706819"/>
            <a:ext cx="1198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028" name="Rectangle 25"/>
          <p:cNvSpPr>
            <a:spLocks noChangeArrowheads="1"/>
          </p:cNvSpPr>
          <p:nvPr/>
        </p:nvSpPr>
        <p:spPr bwMode="auto">
          <a:xfrm>
            <a:off x="191730" y="105156"/>
            <a:ext cx="12016146" cy="7191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MX" altLang="es-MX"/>
          </a:p>
        </p:txBody>
      </p:sp>
      <p:sp>
        <p:nvSpPr>
          <p:cNvPr id="1029" name="Text Box 28"/>
          <p:cNvSpPr txBox="1">
            <a:spLocks noChangeArrowheads="1"/>
          </p:cNvSpPr>
          <p:nvPr/>
        </p:nvSpPr>
        <p:spPr bwMode="auto">
          <a:xfrm>
            <a:off x="11069638" y="7255637"/>
            <a:ext cx="1236662" cy="23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s-ES_tradnl" sz="900" b="1" dirty="0" smtClean="0"/>
              <a:t>SIS-2023</a:t>
            </a:r>
            <a:endParaRPr lang="es-ES_tradnl" b="1" dirty="0" smtClean="0"/>
          </a:p>
        </p:txBody>
      </p:sp>
      <p:sp>
        <p:nvSpPr>
          <p:cNvPr id="1032" name="Text Box 45"/>
          <p:cNvSpPr txBox="1">
            <a:spLocks noChangeArrowheads="1"/>
          </p:cNvSpPr>
          <p:nvPr userDrawn="1"/>
        </p:nvSpPr>
        <p:spPr bwMode="auto">
          <a:xfrm>
            <a:off x="10501313" y="362331"/>
            <a:ext cx="653801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548" tIns="51274" rIns="102548" bIns="5127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r>
              <a:rPr lang="es-ES_tradnl" sz="800" b="1" smtClean="0"/>
              <a:t>FECHA:</a:t>
            </a:r>
            <a:endParaRPr lang="es-ES" smtClean="0"/>
          </a:p>
        </p:txBody>
      </p:sp>
      <p:sp>
        <p:nvSpPr>
          <p:cNvPr id="1033" name="Text Box 46"/>
          <p:cNvSpPr txBox="1">
            <a:spLocks noChangeArrowheads="1"/>
          </p:cNvSpPr>
          <p:nvPr userDrawn="1"/>
        </p:nvSpPr>
        <p:spPr bwMode="auto">
          <a:xfrm>
            <a:off x="10918531" y="516319"/>
            <a:ext cx="119250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548" tIns="51274" rIns="102548" bIns="5127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ES_tradnl" sz="700" b="1" smtClean="0"/>
              <a:t>          MES            AÑO</a:t>
            </a:r>
            <a:endParaRPr lang="es-ES" smtClean="0"/>
          </a:p>
        </p:txBody>
      </p:sp>
      <p:sp>
        <p:nvSpPr>
          <p:cNvPr id="1034" name="Rectangle 47"/>
          <p:cNvSpPr>
            <a:spLocks noChangeArrowheads="1"/>
          </p:cNvSpPr>
          <p:nvPr userDrawn="1"/>
        </p:nvSpPr>
        <p:spPr bwMode="auto">
          <a:xfrm>
            <a:off x="11113552" y="319469"/>
            <a:ext cx="983099" cy="22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2548" tIns="51274" rIns="102548" bIns="5127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MX" altLang="es-MX"/>
          </a:p>
        </p:txBody>
      </p:sp>
      <p:sp>
        <p:nvSpPr>
          <p:cNvPr id="1035" name="Line 48"/>
          <p:cNvSpPr>
            <a:spLocks noChangeShapeType="1"/>
          </p:cNvSpPr>
          <p:nvPr userDrawn="1"/>
        </p:nvSpPr>
        <p:spPr bwMode="auto">
          <a:xfrm flipV="1">
            <a:off x="11613894" y="328994"/>
            <a:ext cx="0" cy="220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2548" tIns="51274" rIns="102548" bIns="51274">
            <a:spAutoFit/>
          </a:bodyPr>
          <a:lstStyle/>
          <a:p>
            <a:endParaRPr lang="es-MX"/>
          </a:p>
        </p:txBody>
      </p:sp>
      <p:sp>
        <p:nvSpPr>
          <p:cNvPr id="1036" name="Line 49"/>
          <p:cNvSpPr>
            <a:spLocks noChangeShapeType="1"/>
          </p:cNvSpPr>
          <p:nvPr userDrawn="1"/>
        </p:nvSpPr>
        <p:spPr bwMode="auto">
          <a:xfrm>
            <a:off x="11850477" y="433769"/>
            <a:ext cx="0" cy="109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37" name="Line 50"/>
          <p:cNvSpPr>
            <a:spLocks noChangeShapeType="1"/>
          </p:cNvSpPr>
          <p:nvPr userDrawn="1"/>
        </p:nvSpPr>
        <p:spPr bwMode="auto">
          <a:xfrm>
            <a:off x="11358128" y="432181"/>
            <a:ext cx="0" cy="109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74" y="185773"/>
            <a:ext cx="1980000" cy="4408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63538" indent="-363538" algn="l" defTabSz="96837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7400" indent="-303213" algn="l" defTabSz="968375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09675" indent="-241300" algn="l" defTabSz="968375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93863" indent="-241300" algn="l" defTabSz="968375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780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352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924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496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068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3" name="Text Box 110"/>
          <p:cNvSpPr txBox="1">
            <a:spLocks noChangeArrowheads="1"/>
          </p:cNvSpPr>
          <p:nvPr/>
        </p:nvSpPr>
        <p:spPr bwMode="auto">
          <a:xfrm>
            <a:off x="1387409" y="1439142"/>
            <a:ext cx="1080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 dirty="0"/>
              <a:t>ESTUDIOS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59979" y="178667"/>
            <a:ext cx="11018838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 anchor="ctr"/>
          <a:lstStyle>
            <a:lvl1pPr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s-MX" sz="1400" b="1">
                <a:solidFill>
                  <a:schemeClr val="tx2"/>
                </a:solidFill>
              </a:rPr>
              <a:t>R E P O R T E    D E    O T R O S     G A B I N E T E S</a:t>
            </a:r>
            <a:r>
              <a:rPr lang="en-US" altLang="es-MX" sz="13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 flipH="1">
            <a:off x="198189" y="1712192"/>
            <a:ext cx="11995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6792529" y="1415330"/>
            <a:ext cx="0" cy="588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3" name="Line 7"/>
          <p:cNvSpPr>
            <a:spLocks noChangeShapeType="1"/>
          </p:cNvSpPr>
          <p:nvPr/>
        </p:nvSpPr>
        <p:spPr bwMode="auto">
          <a:xfrm>
            <a:off x="8937877" y="1415330"/>
            <a:ext cx="0" cy="588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4" name="Line 10"/>
          <p:cNvSpPr>
            <a:spLocks noChangeShapeType="1"/>
          </p:cNvSpPr>
          <p:nvPr/>
        </p:nvSpPr>
        <p:spPr bwMode="auto">
          <a:xfrm>
            <a:off x="4625592" y="1415330"/>
            <a:ext cx="0" cy="588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5" name="Line 12"/>
          <p:cNvSpPr>
            <a:spLocks noChangeShapeType="1"/>
          </p:cNvSpPr>
          <p:nvPr/>
        </p:nvSpPr>
        <p:spPr bwMode="auto">
          <a:xfrm>
            <a:off x="1384552" y="1058142"/>
            <a:ext cx="0" cy="6245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6" name="Line 14"/>
          <p:cNvSpPr>
            <a:spLocks noChangeShapeType="1"/>
          </p:cNvSpPr>
          <p:nvPr/>
        </p:nvSpPr>
        <p:spPr bwMode="auto">
          <a:xfrm>
            <a:off x="198189" y="1920155"/>
            <a:ext cx="1199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7" name="Line 15"/>
          <p:cNvSpPr>
            <a:spLocks noChangeShapeType="1"/>
          </p:cNvSpPr>
          <p:nvPr/>
        </p:nvSpPr>
        <p:spPr bwMode="auto">
          <a:xfrm>
            <a:off x="198189" y="2328142"/>
            <a:ext cx="1199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8" name="Line 16"/>
          <p:cNvSpPr>
            <a:spLocks noChangeShapeType="1"/>
          </p:cNvSpPr>
          <p:nvPr/>
        </p:nvSpPr>
        <p:spPr bwMode="auto">
          <a:xfrm>
            <a:off x="198189" y="3979142"/>
            <a:ext cx="1199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59" name="Line 17"/>
          <p:cNvSpPr>
            <a:spLocks noChangeShapeType="1"/>
          </p:cNvSpPr>
          <p:nvPr/>
        </p:nvSpPr>
        <p:spPr bwMode="auto">
          <a:xfrm>
            <a:off x="198189" y="4191867"/>
            <a:ext cx="1199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0" name="Line 18"/>
          <p:cNvSpPr>
            <a:spLocks noChangeShapeType="1"/>
          </p:cNvSpPr>
          <p:nvPr/>
        </p:nvSpPr>
        <p:spPr bwMode="auto">
          <a:xfrm>
            <a:off x="198189" y="6458817"/>
            <a:ext cx="1199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1" name="Line 19"/>
          <p:cNvSpPr>
            <a:spLocks noChangeShapeType="1"/>
          </p:cNvSpPr>
          <p:nvPr/>
        </p:nvSpPr>
        <p:spPr bwMode="auto">
          <a:xfrm>
            <a:off x="198189" y="5836517"/>
            <a:ext cx="1199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2" name="Line 20"/>
          <p:cNvSpPr>
            <a:spLocks noChangeShapeType="1"/>
          </p:cNvSpPr>
          <p:nvPr/>
        </p:nvSpPr>
        <p:spPr bwMode="auto">
          <a:xfrm>
            <a:off x="198189" y="6049242"/>
            <a:ext cx="1199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3" name="Line 21"/>
          <p:cNvSpPr>
            <a:spLocks noChangeShapeType="1"/>
          </p:cNvSpPr>
          <p:nvPr/>
        </p:nvSpPr>
        <p:spPr bwMode="auto">
          <a:xfrm>
            <a:off x="198189" y="6255617"/>
            <a:ext cx="1199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4" name="Line 22"/>
          <p:cNvSpPr>
            <a:spLocks noChangeShapeType="1"/>
          </p:cNvSpPr>
          <p:nvPr/>
        </p:nvSpPr>
        <p:spPr bwMode="auto">
          <a:xfrm>
            <a:off x="198189" y="7079530"/>
            <a:ext cx="1199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5" name="Line 25"/>
          <p:cNvSpPr>
            <a:spLocks noChangeShapeType="1"/>
          </p:cNvSpPr>
          <p:nvPr/>
        </p:nvSpPr>
        <p:spPr bwMode="auto">
          <a:xfrm>
            <a:off x="198189" y="3779117"/>
            <a:ext cx="1199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6" name="Line 26"/>
          <p:cNvSpPr>
            <a:spLocks noChangeShapeType="1"/>
          </p:cNvSpPr>
          <p:nvPr/>
        </p:nvSpPr>
        <p:spPr bwMode="auto">
          <a:xfrm>
            <a:off x="198189" y="6662017"/>
            <a:ext cx="1199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7" name="Line 27"/>
          <p:cNvSpPr>
            <a:spLocks noChangeShapeType="1"/>
          </p:cNvSpPr>
          <p:nvPr/>
        </p:nvSpPr>
        <p:spPr bwMode="auto">
          <a:xfrm>
            <a:off x="198189" y="6877917"/>
            <a:ext cx="1199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8" name="Line 28"/>
          <p:cNvSpPr>
            <a:spLocks noChangeShapeType="1"/>
          </p:cNvSpPr>
          <p:nvPr/>
        </p:nvSpPr>
        <p:spPr bwMode="auto">
          <a:xfrm flipH="1">
            <a:off x="198190" y="1043855"/>
            <a:ext cx="1199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69" name="Line 29"/>
          <p:cNvSpPr>
            <a:spLocks noChangeShapeType="1"/>
          </p:cNvSpPr>
          <p:nvPr/>
        </p:nvSpPr>
        <p:spPr bwMode="auto">
          <a:xfrm>
            <a:off x="7695817" y="700955"/>
            <a:ext cx="0" cy="3349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0" name="Line 30"/>
          <p:cNvSpPr>
            <a:spLocks noChangeShapeType="1"/>
          </p:cNvSpPr>
          <p:nvPr/>
        </p:nvSpPr>
        <p:spPr bwMode="auto">
          <a:xfrm>
            <a:off x="3831842" y="704130"/>
            <a:ext cx="0" cy="3413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1" name="Line 36"/>
          <p:cNvSpPr>
            <a:spLocks noChangeShapeType="1"/>
          </p:cNvSpPr>
          <p:nvPr/>
        </p:nvSpPr>
        <p:spPr bwMode="auto">
          <a:xfrm>
            <a:off x="198189" y="2120180"/>
            <a:ext cx="1199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2" name="Line 53"/>
          <p:cNvSpPr>
            <a:spLocks noChangeShapeType="1"/>
          </p:cNvSpPr>
          <p:nvPr/>
        </p:nvSpPr>
        <p:spPr bwMode="auto">
          <a:xfrm>
            <a:off x="198189" y="2539280"/>
            <a:ext cx="1199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3" name="Line 54"/>
          <p:cNvSpPr>
            <a:spLocks noChangeShapeType="1"/>
          </p:cNvSpPr>
          <p:nvPr/>
        </p:nvSpPr>
        <p:spPr bwMode="auto">
          <a:xfrm>
            <a:off x="198189" y="2947267"/>
            <a:ext cx="1199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4" name="Line 55"/>
          <p:cNvSpPr>
            <a:spLocks noChangeShapeType="1"/>
          </p:cNvSpPr>
          <p:nvPr/>
        </p:nvSpPr>
        <p:spPr bwMode="auto">
          <a:xfrm>
            <a:off x="198189" y="2739305"/>
            <a:ext cx="1199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5" name="Line 56"/>
          <p:cNvSpPr>
            <a:spLocks noChangeShapeType="1"/>
          </p:cNvSpPr>
          <p:nvPr/>
        </p:nvSpPr>
        <p:spPr bwMode="auto">
          <a:xfrm>
            <a:off x="198189" y="3158405"/>
            <a:ext cx="1199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6" name="Line 57"/>
          <p:cNvSpPr>
            <a:spLocks noChangeShapeType="1"/>
          </p:cNvSpPr>
          <p:nvPr/>
        </p:nvSpPr>
        <p:spPr bwMode="auto">
          <a:xfrm>
            <a:off x="198189" y="3566392"/>
            <a:ext cx="1199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7" name="Line 58"/>
          <p:cNvSpPr>
            <a:spLocks noChangeShapeType="1"/>
          </p:cNvSpPr>
          <p:nvPr/>
        </p:nvSpPr>
        <p:spPr bwMode="auto">
          <a:xfrm>
            <a:off x="198189" y="3358430"/>
            <a:ext cx="1199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8" name="Line 59"/>
          <p:cNvSpPr>
            <a:spLocks noChangeShapeType="1"/>
          </p:cNvSpPr>
          <p:nvPr/>
        </p:nvSpPr>
        <p:spPr bwMode="auto">
          <a:xfrm>
            <a:off x="198189" y="5017367"/>
            <a:ext cx="1199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79" name="Line 60"/>
          <p:cNvSpPr>
            <a:spLocks noChangeShapeType="1"/>
          </p:cNvSpPr>
          <p:nvPr/>
        </p:nvSpPr>
        <p:spPr bwMode="auto">
          <a:xfrm>
            <a:off x="198189" y="5220567"/>
            <a:ext cx="1199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0" name="Line 61"/>
          <p:cNvSpPr>
            <a:spLocks noChangeShapeType="1"/>
          </p:cNvSpPr>
          <p:nvPr/>
        </p:nvSpPr>
        <p:spPr bwMode="auto">
          <a:xfrm>
            <a:off x="198189" y="4807817"/>
            <a:ext cx="1199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1" name="Line 62"/>
          <p:cNvSpPr>
            <a:spLocks noChangeShapeType="1"/>
          </p:cNvSpPr>
          <p:nvPr/>
        </p:nvSpPr>
        <p:spPr bwMode="auto">
          <a:xfrm>
            <a:off x="198189" y="4595092"/>
            <a:ext cx="1199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2" name="Line 63"/>
          <p:cNvSpPr>
            <a:spLocks noChangeShapeType="1"/>
          </p:cNvSpPr>
          <p:nvPr/>
        </p:nvSpPr>
        <p:spPr bwMode="auto">
          <a:xfrm>
            <a:off x="198189" y="4396655"/>
            <a:ext cx="1199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3" name="Line 64"/>
          <p:cNvSpPr>
            <a:spLocks noChangeShapeType="1"/>
          </p:cNvSpPr>
          <p:nvPr/>
        </p:nvSpPr>
        <p:spPr bwMode="auto">
          <a:xfrm>
            <a:off x="198189" y="5426942"/>
            <a:ext cx="1199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4" name="Line 65"/>
          <p:cNvSpPr>
            <a:spLocks noChangeShapeType="1"/>
          </p:cNvSpPr>
          <p:nvPr/>
        </p:nvSpPr>
        <p:spPr bwMode="auto">
          <a:xfrm>
            <a:off x="198189" y="5639667"/>
            <a:ext cx="1199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5" name="Text Box 66"/>
          <p:cNvSpPr txBox="1">
            <a:spLocks noChangeArrowheads="1"/>
          </p:cNvSpPr>
          <p:nvPr/>
        </p:nvSpPr>
        <p:spPr bwMode="auto">
          <a:xfrm>
            <a:off x="247267" y="1267692"/>
            <a:ext cx="1168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900" b="1"/>
              <a:t>D Í A</a:t>
            </a:r>
          </a:p>
        </p:txBody>
      </p:sp>
      <p:sp>
        <p:nvSpPr>
          <p:cNvPr id="2086" name="Text Box 67"/>
          <p:cNvSpPr txBox="1">
            <a:spLocks noChangeArrowheads="1"/>
          </p:cNvSpPr>
          <p:nvPr/>
        </p:nvSpPr>
        <p:spPr bwMode="auto">
          <a:xfrm>
            <a:off x="302829" y="7068417"/>
            <a:ext cx="9445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b="1"/>
              <a:t>T O T A L</a:t>
            </a:r>
          </a:p>
        </p:txBody>
      </p:sp>
      <p:sp>
        <p:nvSpPr>
          <p:cNvPr id="2087" name="Line 70"/>
          <p:cNvSpPr>
            <a:spLocks noChangeShapeType="1"/>
          </p:cNvSpPr>
          <p:nvPr/>
        </p:nvSpPr>
        <p:spPr bwMode="auto">
          <a:xfrm>
            <a:off x="7872347" y="1039092"/>
            <a:ext cx="0" cy="6254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8" name="Line 72"/>
          <p:cNvSpPr>
            <a:spLocks noChangeShapeType="1"/>
          </p:cNvSpPr>
          <p:nvPr/>
        </p:nvSpPr>
        <p:spPr bwMode="auto">
          <a:xfrm>
            <a:off x="2461194" y="1415330"/>
            <a:ext cx="0" cy="588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89" name="Line 73"/>
          <p:cNvSpPr>
            <a:spLocks noChangeShapeType="1"/>
          </p:cNvSpPr>
          <p:nvPr/>
        </p:nvSpPr>
        <p:spPr bwMode="auto">
          <a:xfrm>
            <a:off x="3539742" y="1050205"/>
            <a:ext cx="0" cy="6243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0" name="Line 74"/>
          <p:cNvSpPr>
            <a:spLocks noChangeShapeType="1"/>
          </p:cNvSpPr>
          <p:nvPr/>
        </p:nvSpPr>
        <p:spPr bwMode="auto">
          <a:xfrm>
            <a:off x="5708902" y="1050205"/>
            <a:ext cx="0" cy="6253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1" name="Line 85"/>
          <p:cNvSpPr>
            <a:spLocks noChangeShapeType="1"/>
          </p:cNvSpPr>
          <p:nvPr/>
        </p:nvSpPr>
        <p:spPr bwMode="auto">
          <a:xfrm>
            <a:off x="1395346" y="1428030"/>
            <a:ext cx="10800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092" name="Text Box 97"/>
          <p:cNvSpPr txBox="1">
            <a:spLocks noChangeArrowheads="1"/>
          </p:cNvSpPr>
          <p:nvPr/>
        </p:nvSpPr>
        <p:spPr bwMode="auto">
          <a:xfrm>
            <a:off x="7741854" y="1043537"/>
            <a:ext cx="23139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TOMOGRAFÍA AXIAL COMPUTARIZADA</a:t>
            </a:r>
          </a:p>
        </p:txBody>
      </p:sp>
      <p:sp>
        <p:nvSpPr>
          <p:cNvPr id="2094" name="Text Box 111"/>
          <p:cNvSpPr txBox="1">
            <a:spLocks noChangeArrowheads="1"/>
          </p:cNvSpPr>
          <p:nvPr/>
        </p:nvSpPr>
        <p:spPr bwMode="auto">
          <a:xfrm>
            <a:off x="2464687" y="1439142"/>
            <a:ext cx="1080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 dirty="0"/>
              <a:t>PERSONAS</a:t>
            </a:r>
          </a:p>
        </p:txBody>
      </p:sp>
      <p:sp>
        <p:nvSpPr>
          <p:cNvPr id="2095" name="Text Box 112"/>
          <p:cNvSpPr txBox="1">
            <a:spLocks noChangeArrowheads="1"/>
          </p:cNvSpPr>
          <p:nvPr/>
        </p:nvSpPr>
        <p:spPr bwMode="auto">
          <a:xfrm>
            <a:off x="3525137" y="1439142"/>
            <a:ext cx="11255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 dirty="0"/>
              <a:t>ESTUDIOS</a:t>
            </a:r>
          </a:p>
        </p:txBody>
      </p:sp>
      <p:sp>
        <p:nvSpPr>
          <p:cNvPr id="2096" name="Text Box 113"/>
          <p:cNvSpPr txBox="1">
            <a:spLocks noChangeArrowheads="1"/>
          </p:cNvSpPr>
          <p:nvPr/>
        </p:nvSpPr>
        <p:spPr bwMode="auto">
          <a:xfrm>
            <a:off x="4590349" y="1439142"/>
            <a:ext cx="11604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PERSONAS</a:t>
            </a:r>
          </a:p>
        </p:txBody>
      </p:sp>
      <p:sp>
        <p:nvSpPr>
          <p:cNvPr id="2097" name="Text Box 114"/>
          <p:cNvSpPr txBox="1">
            <a:spLocks noChangeArrowheads="1"/>
          </p:cNvSpPr>
          <p:nvPr/>
        </p:nvSpPr>
        <p:spPr bwMode="auto">
          <a:xfrm>
            <a:off x="7814562" y="1439142"/>
            <a:ext cx="1181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ESTUDIOS</a:t>
            </a:r>
          </a:p>
        </p:txBody>
      </p:sp>
      <p:sp>
        <p:nvSpPr>
          <p:cNvPr id="2098" name="Text Box 115"/>
          <p:cNvSpPr txBox="1">
            <a:spLocks noChangeArrowheads="1"/>
          </p:cNvSpPr>
          <p:nvPr/>
        </p:nvSpPr>
        <p:spPr bwMode="auto">
          <a:xfrm>
            <a:off x="8925494" y="1439142"/>
            <a:ext cx="11303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PERSONAS</a:t>
            </a:r>
          </a:p>
        </p:txBody>
      </p:sp>
      <p:sp>
        <p:nvSpPr>
          <p:cNvPr id="2099" name="Text Box 116"/>
          <p:cNvSpPr txBox="1">
            <a:spLocks noChangeArrowheads="1"/>
          </p:cNvSpPr>
          <p:nvPr/>
        </p:nvSpPr>
        <p:spPr bwMode="auto">
          <a:xfrm>
            <a:off x="5684772" y="1439142"/>
            <a:ext cx="1200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ESTUDIOS</a:t>
            </a:r>
          </a:p>
        </p:txBody>
      </p:sp>
      <p:sp>
        <p:nvSpPr>
          <p:cNvPr id="2100" name="Text Box 117"/>
          <p:cNvSpPr txBox="1">
            <a:spLocks noChangeArrowheads="1"/>
          </p:cNvSpPr>
          <p:nvPr/>
        </p:nvSpPr>
        <p:spPr bwMode="auto">
          <a:xfrm>
            <a:off x="6733474" y="1439142"/>
            <a:ext cx="11874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 dirty="0"/>
              <a:t>PERSONAS</a:t>
            </a:r>
          </a:p>
        </p:txBody>
      </p:sp>
      <p:sp>
        <p:nvSpPr>
          <p:cNvPr id="2101" name="Text Box 119"/>
          <p:cNvSpPr txBox="1">
            <a:spLocks noChangeArrowheads="1"/>
          </p:cNvSpPr>
          <p:nvPr/>
        </p:nvSpPr>
        <p:spPr bwMode="auto">
          <a:xfrm>
            <a:off x="5717474" y="1112117"/>
            <a:ext cx="2160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 dirty="0"/>
              <a:t>ULTRASONIDO</a:t>
            </a:r>
          </a:p>
        </p:txBody>
      </p:sp>
      <p:sp>
        <p:nvSpPr>
          <p:cNvPr id="2102" name="Text Box 120"/>
          <p:cNvSpPr txBox="1">
            <a:spLocks noChangeArrowheads="1"/>
          </p:cNvSpPr>
          <p:nvPr/>
        </p:nvSpPr>
        <p:spPr bwMode="auto">
          <a:xfrm>
            <a:off x="3565459" y="1112117"/>
            <a:ext cx="2160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 dirty="0"/>
              <a:t>ELECTROENCEFALOGRAMAS</a:t>
            </a:r>
          </a:p>
        </p:txBody>
      </p:sp>
      <p:sp>
        <p:nvSpPr>
          <p:cNvPr id="2103" name="Text Box 121"/>
          <p:cNvSpPr txBox="1">
            <a:spLocks noChangeArrowheads="1"/>
          </p:cNvSpPr>
          <p:nvPr/>
        </p:nvSpPr>
        <p:spPr bwMode="auto">
          <a:xfrm>
            <a:off x="1382327" y="1112117"/>
            <a:ext cx="2160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 dirty="0"/>
              <a:t>ELECTROCARDIOGRAMAS</a:t>
            </a:r>
          </a:p>
        </p:txBody>
      </p:sp>
      <p:sp>
        <p:nvSpPr>
          <p:cNvPr id="2104" name="Text Box 122"/>
          <p:cNvSpPr txBox="1">
            <a:spLocks noChangeArrowheads="1"/>
          </p:cNvSpPr>
          <p:nvPr/>
        </p:nvSpPr>
        <p:spPr bwMode="auto">
          <a:xfrm>
            <a:off x="182179" y="713655"/>
            <a:ext cx="107156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90000"/>
              </a:spcBef>
            </a:pPr>
            <a:r>
              <a:rPr lang="es-ES_tradnl" altLang="es-MX" sz="700" b="1"/>
              <a:t>NOMBRE UNIDAD:</a:t>
            </a:r>
            <a:endParaRPr lang="es-ES_tradnl" altLang="es-MX" sz="800" b="1"/>
          </a:p>
        </p:txBody>
      </p:sp>
      <p:sp>
        <p:nvSpPr>
          <p:cNvPr id="2105" name="Text Box 123"/>
          <p:cNvSpPr txBox="1">
            <a:spLocks noChangeArrowheads="1"/>
          </p:cNvSpPr>
          <p:nvPr/>
        </p:nvSpPr>
        <p:spPr bwMode="auto">
          <a:xfrm>
            <a:off x="3798504" y="689842"/>
            <a:ext cx="976313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/>
              <a:t>CLUES:</a:t>
            </a:r>
          </a:p>
        </p:txBody>
      </p:sp>
      <p:sp>
        <p:nvSpPr>
          <p:cNvPr id="2106" name="Text Box 124"/>
          <p:cNvSpPr txBox="1">
            <a:spLocks noChangeArrowheads="1"/>
          </p:cNvSpPr>
          <p:nvPr/>
        </p:nvSpPr>
        <p:spPr bwMode="auto">
          <a:xfrm>
            <a:off x="7675179" y="702542"/>
            <a:ext cx="15049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/>
              <a:t>NOMBRE RESPONSABLE:</a:t>
            </a:r>
          </a:p>
        </p:txBody>
      </p:sp>
      <p:sp>
        <p:nvSpPr>
          <p:cNvPr id="62" name="Text Box 97"/>
          <p:cNvSpPr txBox="1">
            <a:spLocks noChangeArrowheads="1"/>
          </p:cNvSpPr>
          <p:nvPr/>
        </p:nvSpPr>
        <p:spPr bwMode="auto">
          <a:xfrm>
            <a:off x="10027854" y="1112117"/>
            <a:ext cx="2160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 dirty="0" smtClean="0"/>
              <a:t>RESONANCIA MAGNÉTICA</a:t>
            </a:r>
            <a:endParaRPr lang="es-ES_tradnl" altLang="es-MX" sz="900" b="1" dirty="0"/>
          </a:p>
        </p:txBody>
      </p:sp>
      <p:sp>
        <p:nvSpPr>
          <p:cNvPr id="63" name="Text Box 114"/>
          <p:cNvSpPr txBox="1">
            <a:spLocks noChangeArrowheads="1"/>
          </p:cNvSpPr>
          <p:nvPr/>
        </p:nvSpPr>
        <p:spPr bwMode="auto">
          <a:xfrm>
            <a:off x="9953242" y="1439142"/>
            <a:ext cx="1181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 dirty="0"/>
              <a:t>ESTUDIOS</a:t>
            </a:r>
          </a:p>
        </p:txBody>
      </p:sp>
      <p:sp>
        <p:nvSpPr>
          <p:cNvPr id="64" name="Text Box 115"/>
          <p:cNvSpPr txBox="1">
            <a:spLocks noChangeArrowheads="1"/>
          </p:cNvSpPr>
          <p:nvPr/>
        </p:nvSpPr>
        <p:spPr bwMode="auto">
          <a:xfrm>
            <a:off x="11170854" y="1439142"/>
            <a:ext cx="11303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PERSONAS</a:t>
            </a:r>
          </a:p>
        </p:txBody>
      </p:sp>
      <p:sp>
        <p:nvSpPr>
          <p:cNvPr id="73" name="Line 7"/>
          <p:cNvSpPr>
            <a:spLocks noChangeShapeType="1"/>
          </p:cNvSpPr>
          <p:nvPr/>
        </p:nvSpPr>
        <p:spPr bwMode="auto">
          <a:xfrm>
            <a:off x="11109577" y="1415330"/>
            <a:ext cx="0" cy="588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74" name="Line 70"/>
          <p:cNvSpPr>
            <a:spLocks noChangeShapeType="1"/>
          </p:cNvSpPr>
          <p:nvPr/>
        </p:nvSpPr>
        <p:spPr bwMode="auto">
          <a:xfrm>
            <a:off x="10021187" y="1046712"/>
            <a:ext cx="0" cy="6254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Office\Plantillas\Presentación en blanco.pot</Template>
  <TotalTime>792</TotalTime>
  <Words>58</Words>
  <Application>Microsoft Office PowerPoint</Application>
  <PresentationFormat>Personalizado</PresentationFormat>
  <Paragraphs>22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Presentación en blanco</vt:lpstr>
      <vt:lpstr>Presentación de PowerPoint</vt:lpstr>
    </vt:vector>
  </TitlesOfParts>
  <Company>DGEI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Lic. Raul Wong Luna</dc:creator>
  <cp:lastModifiedBy>Alicia Mercado Sandoval</cp:lastModifiedBy>
  <cp:revision>76</cp:revision>
  <cp:lastPrinted>2016-10-18T01:07:40Z</cp:lastPrinted>
  <dcterms:created xsi:type="dcterms:W3CDTF">1999-08-26T18:48:18Z</dcterms:created>
  <dcterms:modified xsi:type="dcterms:W3CDTF">2023-01-11T23:49:13Z</dcterms:modified>
</cp:coreProperties>
</file>